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BC44"/>
    <a:srgbClr val="CA167D"/>
    <a:srgbClr val="A71F5F"/>
    <a:srgbClr val="1B4695"/>
    <a:srgbClr val="1C4B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7"/>
    <p:restoredTop sz="94626"/>
  </p:normalViewPr>
  <p:slideViewPr>
    <p:cSldViewPr snapToGrid="0" snapToObjects="1">
      <p:cViewPr varScale="1">
        <p:scale>
          <a:sx n="48" d="100"/>
          <a:sy n="48" d="100"/>
        </p:scale>
        <p:origin x="208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599B5B-00EE-A6FC-7028-0BB481493EBB}"/>
              </a:ext>
            </a:extLst>
          </p:cNvPr>
          <p:cNvSpPr/>
          <p:nvPr userDrawn="1"/>
        </p:nvSpPr>
        <p:spPr>
          <a:xfrm>
            <a:off x="176046" y="5068210"/>
            <a:ext cx="7420301" cy="3362737"/>
          </a:xfrm>
          <a:prstGeom prst="rect">
            <a:avLst/>
          </a:prstGeom>
          <a:solidFill>
            <a:srgbClr val="CA16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CED701-E26E-881D-097C-ACAF411AF502}"/>
              </a:ext>
            </a:extLst>
          </p:cNvPr>
          <p:cNvSpPr/>
          <p:nvPr userDrawn="1"/>
        </p:nvSpPr>
        <p:spPr>
          <a:xfrm>
            <a:off x="176049" y="8492836"/>
            <a:ext cx="7420301" cy="1392386"/>
          </a:xfrm>
          <a:prstGeom prst="rect">
            <a:avLst/>
          </a:prstGeom>
          <a:solidFill>
            <a:srgbClr val="002060"/>
          </a:solidFill>
          <a:ln>
            <a:solidFill>
              <a:srgbClr val="B0E3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D6C18C-5C0D-D579-BC4C-541610DE68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7482" y="8969760"/>
            <a:ext cx="3986594" cy="4572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9A8A73-78BC-BC49-4CE3-A5125A5B47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87306" y="8854469"/>
            <a:ext cx="2434173" cy="60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8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971550" y="5202621"/>
            <a:ext cx="5829300" cy="318463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SUPPORT [ YOUR NAME]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AT [LOCATION]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DATE  | TIME</a:t>
            </a:r>
            <a:br>
              <a:rPr lang="en-US" sz="1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sz="1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n-US" sz="1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n-US" sz="1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n-US" sz="1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Picture 9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F34A9643-5D22-0F41-9DEB-13DAAADE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49" y="1647995"/>
            <a:ext cx="7420301" cy="335805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15CDA06-037E-4CC4-BF35-E579738D15CF}"/>
              </a:ext>
            </a:extLst>
          </p:cNvPr>
          <p:cNvSpPr/>
          <p:nvPr/>
        </p:nvSpPr>
        <p:spPr>
          <a:xfrm>
            <a:off x="176049" y="182878"/>
            <a:ext cx="7420301" cy="1417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B0923C-5BEE-491E-882F-0A5CFCEA5B47}"/>
              </a:ext>
            </a:extLst>
          </p:cNvPr>
          <p:cNvSpPr/>
          <p:nvPr/>
        </p:nvSpPr>
        <p:spPr>
          <a:xfrm>
            <a:off x="176049" y="8492836"/>
            <a:ext cx="7420301" cy="1392386"/>
          </a:xfrm>
          <a:prstGeom prst="rect">
            <a:avLst/>
          </a:prstGeom>
          <a:solidFill>
            <a:srgbClr val="002060"/>
          </a:solidFill>
          <a:ln>
            <a:solidFill>
              <a:srgbClr val="B0E3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ECDA85-A502-E57B-91B6-B5A79A2FD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82" y="8969760"/>
            <a:ext cx="3986594" cy="4572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24A9B8-30E6-D650-A309-E922B9A31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7306" y="8889194"/>
            <a:ext cx="2434173" cy="6046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3631C4-F4D4-64EC-0A1B-E969051E4917}"/>
              </a:ext>
            </a:extLst>
          </p:cNvPr>
          <p:cNvSpPr txBox="1"/>
          <p:nvPr/>
        </p:nvSpPr>
        <p:spPr>
          <a:xfrm>
            <a:off x="859057" y="383706"/>
            <a:ext cx="60542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CA167D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STEPPING</a:t>
            </a:r>
            <a:r>
              <a:rPr lang="en-US" sz="3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US" sz="3000" b="1" dirty="0">
                <a:solidFill>
                  <a:srgbClr val="F8BC4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STRONG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2026 MARATHON TEAM</a:t>
            </a:r>
          </a:p>
        </p:txBody>
      </p:sp>
    </p:spTree>
    <p:extLst>
      <p:ext uri="{BB962C8B-B14F-4D97-AF65-F5344CB8AC3E}">
        <p14:creationId xmlns:p14="http://schemas.microsoft.com/office/powerpoint/2010/main" val="1728360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19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Daly, Stephen</dc:creator>
  <cp:lastModifiedBy>Rees, Caroline D.</cp:lastModifiedBy>
  <cp:revision>20</cp:revision>
  <dcterms:created xsi:type="dcterms:W3CDTF">2018-09-05T15:10:29Z</dcterms:created>
  <dcterms:modified xsi:type="dcterms:W3CDTF">2025-10-08T08:35:31Z</dcterms:modified>
</cp:coreProperties>
</file>